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79" r:id="rId4"/>
    <p:sldId id="286" r:id="rId5"/>
    <p:sldId id="287" r:id="rId6"/>
    <p:sldId id="309" r:id="rId7"/>
    <p:sldId id="310" r:id="rId8"/>
    <p:sldId id="312" r:id="rId9"/>
    <p:sldId id="313" r:id="rId10"/>
    <p:sldId id="315" r:id="rId11"/>
    <p:sldId id="316" r:id="rId12"/>
    <p:sldId id="314" r:id="rId13"/>
    <p:sldId id="318" r:id="rId14"/>
    <p:sldId id="317" r:id="rId15"/>
    <p:sldId id="270" r:id="rId16"/>
    <p:sldId id="308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F888315-FDB3-4850-8D06-58833DF8E9CC}">
          <p14:sldIdLst>
            <p14:sldId id="256"/>
            <p14:sldId id="271"/>
          </p14:sldIdLst>
        </p14:section>
        <p14:section name="前情提要" id="{52B8BA20-CA98-4601-899B-82834B314913}">
          <p14:sldIdLst>
            <p14:sldId id="279"/>
            <p14:sldId id="286"/>
            <p14:sldId id="287"/>
          </p14:sldIdLst>
        </p14:section>
        <p14:section name="DEMO" id="{54A50F4C-E895-44D6-B023-776B5C130DDD}">
          <p14:sldIdLst>
            <p14:sldId id="309"/>
            <p14:sldId id="310"/>
            <p14:sldId id="312"/>
            <p14:sldId id="313"/>
            <p14:sldId id="315"/>
            <p14:sldId id="316"/>
            <p14:sldId id="314"/>
            <p14:sldId id="318"/>
            <p14:sldId id="317"/>
          </p14:sldIdLst>
        </p14:section>
        <p14:section name="結論" id="{166202A9-4968-45E0-A161-5DE1EFA5D9FF}">
          <p14:sldIdLst>
            <p14:sldId id="270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鄭宜崴" initials="鄭宜崴" lastIdx="1" clrIdx="0">
    <p:extLst>
      <p:ext uri="{19B8F6BF-5375-455C-9EA6-DF929625EA0E}">
        <p15:presenceInfo xmlns:p15="http://schemas.microsoft.com/office/powerpoint/2012/main" userId="fe4ae30d5c9071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01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7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24T10:12:49.325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08271-83E2-4D9E-8F70-A1CC4350DF2A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09FA0-907F-47A9-8792-0D93E8950D2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23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來不及在禮拜五前解決，因此周末先研究一些別的東西以便下周使用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09FA0-907F-47A9-8792-0D93E8950D2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350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65953-C93C-4EA9-B14B-06AE7416A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F493EA-B2FC-4C06-B1C5-561B9EB63F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270D3A-B6CE-4B8A-954F-9A3AA9DD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06D855-C850-4BDC-BA1C-B8ED4CE75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CCE7E7-C8C7-4AE5-8379-8F92E523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29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1FDA8-293A-4272-9732-F1DEE7519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662F6D-7976-4C64-9CE8-60F279AB5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E9AA3-3D02-474F-9C90-3B9BA049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74FEC9-3AC4-4194-B260-92C63FB5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4C9FF5-5D9A-40F9-BC85-18938D16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741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26F9A09-314A-46EF-B1D1-248A32B29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AF3132-8490-44E4-8C85-2065EA864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D03B87-1A71-4851-AF6D-D6D7948A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ED66E1-2177-4C74-AF37-28EAC1AE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53254C-344C-430E-B659-0E8EDE93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53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6BB40-7C7B-44F1-8CEF-3C94D569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7E23F2-A8A9-432A-83EA-613C968DF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FD016B-5117-4392-8D06-F5E13B74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F3E86A-1284-4758-92C9-DDB58811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6518E8-F23D-4115-A0CB-73A5FAC3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715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79470-9B7F-4F36-BD7C-6C5D737E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A32CC6-DD9A-4D87-B9AB-DD86E41A3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2CAF43-6FDF-447C-8C89-7EC36BD5B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DAFC89-5DAC-47EF-B695-9152D5E0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AFA86A-1211-4B46-9715-121B2859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382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0C24A-FDF0-4237-9B43-5D4F8B2C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AEB4B8-2C29-4BCB-9D68-8C0746B1F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00DE53-B384-45AB-9284-AE7508EA9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F01679-4CFC-402E-AA2D-AA21E6F2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2FF7C3-D962-457F-8E1B-647A121D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F335F3-FDEB-4F25-8645-A872EFF8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009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7245F-ED00-4070-A53E-2BE1A57C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8B2B41-1617-49F1-986F-AFA59DEAC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E3FBDA7-CC23-418E-82F2-305AF837AA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70541EE-538C-43AB-9A52-D42797315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ACFA4BF-7401-4FD1-8A45-4BD5379E8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E8ABAB0-2B72-4029-B8F6-9501F7456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6877AA4-0A91-45B0-AF0C-82FC6065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D4A7AD1-C1B5-4114-9C24-72063745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48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4E5E3-9D8D-4DAA-A670-D6CC4C79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A50D4A-9E67-4D6E-9E1C-9ECEE0A2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D021A3-44B8-4056-9372-39452D6E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2BB4E0-13F9-483F-B94F-2C19D3E7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79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18E3BF-A404-42EA-B0C8-B557FA6E1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AC15A52-28DE-47ED-9FEF-1518B9E3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E900B-2CB6-436E-BEF0-F6428CBE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32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4C2FE-F9B8-4F48-B6D0-78FF3842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1275B1-9F43-4C9C-BC2B-A73611B0A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0DBB4C-AF8C-49EB-B39B-F55976661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33F263-E8FD-4D66-A04A-890F241A6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0FD63E9-CE83-4E98-970C-C2F0CB7F5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5D2C53-5057-4E20-AE31-D8EF71DA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938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7B0E6-9DC4-4559-A769-A7903B9A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90927E2-FA40-4A6C-8BE3-D32E60281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D638AA-150C-4DB5-956D-D368BEBD3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BB6ACCA-E140-47DE-A664-A43CA879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0951415-E452-41CF-8712-D22DC757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7C22E9-CE26-471B-8F27-C6DD7B64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76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B1CE072-50A4-4BC1-B29D-9BEAA24A9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0604A0-7651-4F2E-BEBE-C4D0F9140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B7B4B0-28D3-46C6-9EA3-0AFA33F35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654A1-0B86-4C10-9ECA-ED34A42CAE83}" type="datetimeFigureOut">
              <a:rPr lang="zh-TW" altLang="en-US" smtClean="0"/>
              <a:t>2017/8/7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4C8919D-3768-4135-B2A8-FB94AB8A5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2E3ABB-ECAE-4136-8F6A-2E860A83A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5C24D-54DA-47C0-8B30-1714A348DC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9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52F71B2-D221-4F38-B023-1154F4A301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16204" r="-1" b="47374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420713A-0CEB-4F49-A127-7AC4CC8E4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97" y="897571"/>
            <a:ext cx="11494239" cy="2855395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第五周</a:t>
            </a:r>
            <a:br>
              <a:rPr lang="en-US" altLang="zh-TW" sz="5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應用影像處理技術識別健保卡之文字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2B2E8E-2734-4C6F-B899-82D0AC805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085" y="4988126"/>
            <a:ext cx="6687061" cy="1104134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高雄醫學大學</a:t>
            </a:r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鄭宜崴</a:t>
            </a:r>
          </a:p>
        </p:txBody>
      </p:sp>
    </p:spTree>
    <p:extLst>
      <p:ext uri="{BB962C8B-B14F-4D97-AF65-F5344CB8AC3E}">
        <p14:creationId xmlns:p14="http://schemas.microsoft.com/office/powerpoint/2010/main" val="1605403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D598848-2A46-4545-B9DA-7BF7C00CDC0E}"/>
              </a:ext>
            </a:extLst>
          </p:cNvPr>
          <p:cNvSpPr txBox="1">
            <a:spLocks/>
          </p:cNvSpPr>
          <p:nvPr/>
        </p:nvSpPr>
        <p:spPr>
          <a:xfrm>
            <a:off x="3102429" y="2664823"/>
            <a:ext cx="6668588" cy="190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ZENBO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</a:p>
        </p:txBody>
      </p:sp>
    </p:spTree>
    <p:extLst>
      <p:ext uri="{BB962C8B-B14F-4D97-AF65-F5344CB8AC3E}">
        <p14:creationId xmlns:p14="http://schemas.microsoft.com/office/powerpoint/2010/main" val="264274129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天空 的圖片&#10;&#10;描述是以高可信度產生">
            <a:extLst>
              <a:ext uri="{FF2B5EF4-FFF2-40B4-BE49-F238E27FC236}">
                <a16:creationId xmlns:a16="http://schemas.microsoft.com/office/drawing/2014/main" id="{F0CC51F9-A341-4D7B-A155-2E03C2CDD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518" b="18772"/>
          <a:stretch/>
        </p:blipFill>
        <p:spPr>
          <a:xfrm>
            <a:off x="5507764" y="0"/>
            <a:ext cx="6684236" cy="6858000"/>
          </a:xfrm>
          <a:prstGeom prst="rect">
            <a:avLst/>
          </a:pr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B1C50DD-D74D-4432-B184-FE24F096B562}"/>
              </a:ext>
            </a:extLst>
          </p:cNvPr>
          <p:cNvSpPr txBox="1"/>
          <p:nvPr/>
        </p:nvSpPr>
        <p:spPr>
          <a:xfrm>
            <a:off x="280675" y="1908962"/>
            <a:ext cx="5264331" cy="1409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呼叫系統相機，圖像資料無法回傳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4E962BC-ECEA-4CF9-94DB-E0085B949B15}"/>
              </a:ext>
            </a:extLst>
          </p:cNvPr>
          <p:cNvSpPr txBox="1"/>
          <p:nvPr/>
        </p:nvSpPr>
        <p:spPr>
          <a:xfrm>
            <a:off x="280675" y="3691022"/>
            <a:ext cx="5264331" cy="1409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自訂相機，無法取得相機物件參照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3A2CAF-A1C0-409D-A771-94FAD4B7F17A}"/>
              </a:ext>
            </a:extLst>
          </p:cNvPr>
          <p:cNvSpPr txBox="1"/>
          <p:nvPr/>
        </p:nvSpPr>
        <p:spPr>
          <a:xfrm>
            <a:off x="1090748" y="705394"/>
            <a:ext cx="2775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程式崩潰</a:t>
            </a:r>
          </a:p>
        </p:txBody>
      </p:sp>
    </p:spTree>
    <p:extLst>
      <p:ext uri="{BB962C8B-B14F-4D97-AF65-F5344CB8AC3E}">
        <p14:creationId xmlns:p14="http://schemas.microsoft.com/office/powerpoint/2010/main" val="947141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F155C8-6CA6-4879-A857-9B6A5E77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前置鏡頭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14C9A-EA63-4D44-8AA4-0A9B0AD76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9863" cy="16229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列出裝置上所有相機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找出與螢幕同方向的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761444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0615A1-2CAF-4FF0-9529-4B613E86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尺寸、比例問題</a:t>
            </a:r>
          </a:p>
        </p:txBody>
      </p:sp>
      <p:pic>
        <p:nvPicPr>
          <p:cNvPr id="7" name="內容版面配置區 6" descr="一張含有 個人, 室內, 牆 的圖片&#10;&#10;描述是以高可信度產生">
            <a:extLst>
              <a:ext uri="{FF2B5EF4-FFF2-40B4-BE49-F238E27FC236}">
                <a16:creationId xmlns:a16="http://schemas.microsoft.com/office/drawing/2014/main" id="{067B88EF-270A-4C7D-A481-7D2D8A5F6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21" y="1427207"/>
            <a:ext cx="8689268" cy="5430793"/>
          </a:xfrm>
        </p:spPr>
      </p:pic>
    </p:spTree>
    <p:extLst>
      <p:ext uri="{BB962C8B-B14F-4D97-AF65-F5344CB8AC3E}">
        <p14:creationId xmlns:p14="http://schemas.microsoft.com/office/powerpoint/2010/main" val="3102161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0DD8DC-3B09-43B9-B429-A9CC608B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ZENBO SDK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A3D3319-0C7C-4B00-96D7-E5D4F76C75C9}"/>
              </a:ext>
            </a:extLst>
          </p:cNvPr>
          <p:cNvSpPr/>
          <p:nvPr/>
        </p:nvSpPr>
        <p:spPr>
          <a:xfrm>
            <a:off x="885007" y="1690688"/>
            <a:ext cx="1606732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對話系統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C2C68C6-3F02-495A-870B-A52E89E753B1}"/>
              </a:ext>
            </a:extLst>
          </p:cNvPr>
          <p:cNvSpPr/>
          <p:nvPr/>
        </p:nvSpPr>
        <p:spPr>
          <a:xfrm>
            <a:off x="3710939" y="1689736"/>
            <a:ext cx="1606732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動作控制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3A1754E-720E-45F5-A0A3-61EA7D990ED6}"/>
              </a:ext>
            </a:extLst>
          </p:cNvPr>
          <p:cNvSpPr/>
          <p:nvPr/>
        </p:nvSpPr>
        <p:spPr>
          <a:xfrm>
            <a:off x="6536871" y="1689022"/>
            <a:ext cx="1606732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自我定位</a:t>
            </a: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8C57196B-8F78-41EB-BBCD-F9B614FCD190}"/>
              </a:ext>
            </a:extLst>
          </p:cNvPr>
          <p:cNvSpPr/>
          <p:nvPr/>
        </p:nvSpPr>
        <p:spPr>
          <a:xfrm>
            <a:off x="9362803" y="1689021"/>
            <a:ext cx="1606732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臉部表情</a:t>
            </a: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D4E9DEE-1688-4058-8B6E-E0EA0BD1820A}"/>
              </a:ext>
            </a:extLst>
          </p:cNvPr>
          <p:cNvSpPr/>
          <p:nvPr/>
        </p:nvSpPr>
        <p:spPr>
          <a:xfrm>
            <a:off x="885007" y="3964102"/>
            <a:ext cx="1606732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執行動作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719BBAF-B1B7-412D-B240-2B2956FEE2E9}"/>
              </a:ext>
            </a:extLst>
          </p:cNvPr>
          <p:cNvSpPr/>
          <p:nvPr/>
        </p:nvSpPr>
        <p:spPr>
          <a:xfrm>
            <a:off x="3710939" y="3964102"/>
            <a:ext cx="1606732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感測器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C79C7C8-6EDD-4DB6-A851-F2BEB12585B6}"/>
              </a:ext>
            </a:extLst>
          </p:cNvPr>
          <p:cNvSpPr/>
          <p:nvPr/>
        </p:nvSpPr>
        <p:spPr>
          <a:xfrm>
            <a:off x="6536871" y="4029415"/>
            <a:ext cx="1606732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視覺系統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671944E3-3E99-4963-954A-2829CA5FB730}"/>
              </a:ext>
            </a:extLst>
          </p:cNvPr>
          <p:cNvSpPr/>
          <p:nvPr/>
        </p:nvSpPr>
        <p:spPr>
          <a:xfrm>
            <a:off x="9362803" y="3964101"/>
            <a:ext cx="1606732" cy="1567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車輪燈控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A27F97-4AA8-429A-B3BA-071757A36267}"/>
              </a:ext>
            </a:extLst>
          </p:cNvPr>
          <p:cNvSpPr txBox="1"/>
          <p:nvPr/>
        </p:nvSpPr>
        <p:spPr>
          <a:xfrm>
            <a:off x="1249791" y="3295873"/>
            <a:ext cx="87716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聽、說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A03F4AA-E81F-47E7-BAE5-7C47E25A575B}"/>
              </a:ext>
            </a:extLst>
          </p:cNvPr>
          <p:cNvSpPr txBox="1"/>
          <p:nvPr/>
        </p:nvSpPr>
        <p:spPr>
          <a:xfrm>
            <a:off x="3844890" y="3323545"/>
            <a:ext cx="133882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頭部、身體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3E985A-A4BD-4364-A401-A1CABBA66299}"/>
              </a:ext>
            </a:extLst>
          </p:cNvPr>
          <p:cNvSpPr txBox="1"/>
          <p:nvPr/>
        </p:nvSpPr>
        <p:spPr>
          <a:xfrm>
            <a:off x="6786238" y="3323091"/>
            <a:ext cx="1107996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自身位置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617256D-1AD0-4B8B-9EB2-894953D2BBA9}"/>
              </a:ext>
            </a:extLst>
          </p:cNvPr>
          <p:cNvSpPr txBox="1"/>
          <p:nvPr/>
        </p:nvSpPr>
        <p:spPr>
          <a:xfrm>
            <a:off x="8717694" y="3329741"/>
            <a:ext cx="340029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清醒、自信、快樂、害羞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…25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EA317B8-9CD6-498E-B04B-71137D8EC024}"/>
              </a:ext>
            </a:extLst>
          </p:cNvPr>
          <p:cNvSpPr txBox="1"/>
          <p:nvPr/>
        </p:nvSpPr>
        <p:spPr>
          <a:xfrm>
            <a:off x="211044" y="5606984"/>
            <a:ext cx="2954655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扭身體、跳舞、點頭、搖頭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558620E-6188-4F8D-8A97-2C2F8163091D}"/>
              </a:ext>
            </a:extLst>
          </p:cNvPr>
          <p:cNvSpPr txBox="1"/>
          <p:nvPr/>
        </p:nvSpPr>
        <p:spPr>
          <a:xfrm>
            <a:off x="3844890" y="5627055"/>
            <a:ext cx="133882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避障、測距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9A6442A-F450-47AF-8D0C-7D05CD9FF4B4}"/>
              </a:ext>
            </a:extLst>
          </p:cNvPr>
          <p:cNvSpPr txBox="1"/>
          <p:nvPr/>
        </p:nvSpPr>
        <p:spPr>
          <a:xfrm>
            <a:off x="6324573" y="5645876"/>
            <a:ext cx="203132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人臉、人體、手勢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B6DF63D-76EB-4B73-9D53-0968D43BE2D4}"/>
              </a:ext>
            </a:extLst>
          </p:cNvPr>
          <p:cNvSpPr txBox="1"/>
          <p:nvPr/>
        </p:nvSpPr>
        <p:spPr>
          <a:xfrm>
            <a:off x="9265920" y="5635535"/>
            <a:ext cx="180049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控制亮度、顏色</a:t>
            </a:r>
          </a:p>
        </p:txBody>
      </p:sp>
    </p:spTree>
    <p:extLst>
      <p:ext uri="{BB962C8B-B14F-4D97-AF65-F5344CB8AC3E}">
        <p14:creationId xmlns:p14="http://schemas.microsoft.com/office/powerpoint/2010/main" val="3866002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17EA43-BD23-4B70-B04C-5DD14069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84F124-DAB9-400E-BF69-AB1D54F7C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913" y="16180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完成方案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之整合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初步嘗試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ZENBO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認識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ZENBO SDK</a:t>
            </a:r>
          </a:p>
        </p:txBody>
      </p:sp>
    </p:spTree>
    <p:extLst>
      <p:ext uri="{BB962C8B-B14F-4D97-AF65-F5344CB8AC3E}">
        <p14:creationId xmlns:p14="http://schemas.microsoft.com/office/powerpoint/2010/main" val="239665622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B96E9E-B6BF-4174-A591-30D35D82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第六周預期進度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6404EB-4F54-4271-9D96-A9D5DBBFA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成功在</a:t>
            </a:r>
            <a:r>
              <a:rPr lang="en-US" altLang="zh-TW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ZENBO</a:t>
            </a:r>
            <a:r>
              <a:rPr lang="zh-TW" altLang="en-US" sz="3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上運行、適配</a:t>
            </a:r>
            <a:endParaRPr lang="en-US" altLang="zh-TW" sz="3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ZENBO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互動效果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825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4C03C3-3696-4D14-BCC7-19AD13ED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zh-TW" altLang="en-US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8E8BBA-4CC9-45E7-A8E7-A2B78D161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183" y="1690688"/>
            <a:ext cx="3997462" cy="454450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前情提要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)DEMO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ZENBO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第五周預期進度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16336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B75BC0E-5611-429F-8430-57017828545D}"/>
              </a:ext>
            </a:extLst>
          </p:cNvPr>
          <p:cNvSpPr txBox="1">
            <a:spLocks/>
          </p:cNvSpPr>
          <p:nvPr/>
        </p:nvSpPr>
        <p:spPr>
          <a:xfrm>
            <a:off x="3669092" y="2647833"/>
            <a:ext cx="4341725" cy="1828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前情提要</a:t>
            </a:r>
          </a:p>
        </p:txBody>
      </p:sp>
    </p:spTree>
    <p:extLst>
      <p:ext uri="{BB962C8B-B14F-4D97-AF65-F5344CB8AC3E}">
        <p14:creationId xmlns:p14="http://schemas.microsoft.com/office/powerpoint/2010/main" val="14979048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標題 1">
            <a:extLst>
              <a:ext uri="{FF2B5EF4-FFF2-40B4-BE49-F238E27FC236}">
                <a16:creationId xmlns:a16="http://schemas.microsoft.com/office/drawing/2014/main" id="{B31C8E50-5453-4C9B-9E0B-966CF77D4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814023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20A8FC-4A34-46B8-ABFA-49334B985CC3}"/>
              </a:ext>
            </a:extLst>
          </p:cNvPr>
          <p:cNvSpPr/>
          <p:nvPr/>
        </p:nvSpPr>
        <p:spPr>
          <a:xfrm>
            <a:off x="918128" y="1660980"/>
            <a:ext cx="59105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影像處理，裁切身分證</a:t>
            </a:r>
          </a:p>
        </p:txBody>
      </p:sp>
      <p:pic>
        <p:nvPicPr>
          <p:cNvPr id="26" name="圖片 25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91752AE6-9EC9-4D8D-A38D-68673FBDBA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6" t="32316" r="17694" b="8885"/>
          <a:stretch/>
        </p:blipFill>
        <p:spPr>
          <a:xfrm>
            <a:off x="922758" y="2541808"/>
            <a:ext cx="1656185" cy="3024336"/>
          </a:xfrm>
          <a:prstGeom prst="rect">
            <a:avLst/>
          </a:prstGeom>
        </p:spPr>
      </p:pic>
      <p:pic>
        <p:nvPicPr>
          <p:cNvPr id="29" name="圖片 28" descr="一張含有 文字 的圖片&#10;&#10;產生非常高可信度的描述">
            <a:extLst>
              <a:ext uri="{FF2B5EF4-FFF2-40B4-BE49-F238E27FC236}">
                <a16:creationId xmlns:a16="http://schemas.microsoft.com/office/drawing/2014/main" id="{FE9BA250-DCBF-4355-851D-341209726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21" y="3078544"/>
            <a:ext cx="3354773" cy="2136074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430A4801-C636-4E55-9AE6-D5572FAA40CE}"/>
              </a:ext>
            </a:extLst>
          </p:cNvPr>
          <p:cNvGrpSpPr/>
          <p:nvPr/>
        </p:nvGrpSpPr>
        <p:grpSpPr>
          <a:xfrm>
            <a:off x="3310269" y="3078544"/>
            <a:ext cx="4458644" cy="2646949"/>
            <a:chOff x="2938982" y="3117872"/>
            <a:chExt cx="4458644" cy="2646949"/>
          </a:xfrm>
        </p:grpSpPr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8DB9D313-5EDC-4EF0-90C8-1257A9D9F808}"/>
                </a:ext>
              </a:extLst>
            </p:cNvPr>
            <p:cNvCxnSpPr>
              <a:cxnSpLocks/>
            </p:cNvCxnSpPr>
            <p:nvPr/>
          </p:nvCxnSpPr>
          <p:spPr>
            <a:xfrm>
              <a:off x="3875086" y="3124168"/>
              <a:ext cx="0" cy="212977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6BF902D0-8045-46E2-9C5E-102D93F428E9}"/>
                </a:ext>
              </a:extLst>
            </p:cNvPr>
            <p:cNvCxnSpPr>
              <a:cxnSpLocks/>
            </p:cNvCxnSpPr>
            <p:nvPr/>
          </p:nvCxnSpPr>
          <p:spPr>
            <a:xfrm>
              <a:off x="4883198" y="3117872"/>
              <a:ext cx="0" cy="213607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4164F095-C630-4077-8109-3447658BB486}"/>
                </a:ext>
              </a:extLst>
            </p:cNvPr>
            <p:cNvCxnSpPr>
              <a:cxnSpLocks/>
            </p:cNvCxnSpPr>
            <p:nvPr/>
          </p:nvCxnSpPr>
          <p:spPr>
            <a:xfrm>
              <a:off x="2938982" y="4342008"/>
              <a:ext cx="33547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E32FBA3B-A08B-446B-8F74-0E8F245D01E4}"/>
                </a:ext>
              </a:extLst>
            </p:cNvPr>
            <p:cNvCxnSpPr>
              <a:cxnSpLocks/>
            </p:cNvCxnSpPr>
            <p:nvPr/>
          </p:nvCxnSpPr>
          <p:spPr>
            <a:xfrm>
              <a:off x="2938982" y="4918072"/>
              <a:ext cx="3354773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602D90B-986D-4026-9198-EA31F2F7BB95}"/>
                </a:ext>
              </a:extLst>
            </p:cNvPr>
            <p:cNvSpPr txBox="1"/>
            <p:nvPr/>
          </p:nvSpPr>
          <p:spPr>
            <a:xfrm>
              <a:off x="3508533" y="5303156"/>
              <a:ext cx="1103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0.26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717D609B-341C-4E7A-A2D2-4B98E742FE73}"/>
                </a:ext>
              </a:extLst>
            </p:cNvPr>
            <p:cNvSpPr txBox="1"/>
            <p:nvPr/>
          </p:nvSpPr>
          <p:spPr>
            <a:xfrm>
              <a:off x="4523158" y="5253946"/>
              <a:ext cx="1103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0.61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B50BE0D5-61B3-477E-8062-71EC82914BF7}"/>
                </a:ext>
              </a:extLst>
            </p:cNvPr>
            <p:cNvSpPr txBox="1"/>
            <p:nvPr/>
          </p:nvSpPr>
          <p:spPr>
            <a:xfrm>
              <a:off x="6293755" y="4053976"/>
              <a:ext cx="1103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0.57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77527CAD-9CA1-48E9-8403-72539FBA5C86}"/>
                </a:ext>
              </a:extLst>
            </p:cNvPr>
            <p:cNvSpPr txBox="1"/>
            <p:nvPr/>
          </p:nvSpPr>
          <p:spPr>
            <a:xfrm>
              <a:off x="6293755" y="4649127"/>
              <a:ext cx="1103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0.84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8" name="圖片 37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84714C56-5C59-4985-8A5A-8CF7346E68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0" t="49116" r="15764" b="27084"/>
          <a:stretch/>
        </p:blipFill>
        <p:spPr>
          <a:xfrm>
            <a:off x="4292698" y="4290313"/>
            <a:ext cx="915462" cy="6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35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36875 -0.0020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38" y="-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F49CC277-23BF-45E5-8766-CFB12DE2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814023"/>
            <a:ext cx="3250704" cy="3956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16FFB5-8DE7-4491-9575-8C43594E66CF}"/>
              </a:ext>
            </a:extLst>
          </p:cNvPr>
          <p:cNvSpPr/>
          <p:nvPr/>
        </p:nvSpPr>
        <p:spPr>
          <a:xfrm>
            <a:off x="918128" y="1660980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預覽畫面裁切</a:t>
            </a:r>
          </a:p>
        </p:txBody>
      </p:sp>
      <p:pic>
        <p:nvPicPr>
          <p:cNvPr id="6" name="99118.t">
            <a:hlinkClick r:id="" action="ppaction://media"/>
            <a:extLst>
              <a:ext uri="{FF2B5EF4-FFF2-40B4-BE49-F238E27FC236}">
                <a16:creationId xmlns:a16="http://schemas.microsoft.com/office/drawing/2014/main" id="{6088A743-7029-41CA-B72C-EA54C583BD1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5006" y="1894793"/>
            <a:ext cx="6336309" cy="35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7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2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9B75BC0E-5611-429F-8430-57017828545D}"/>
              </a:ext>
            </a:extLst>
          </p:cNvPr>
          <p:cNvSpPr txBox="1">
            <a:spLocks/>
          </p:cNvSpPr>
          <p:nvPr/>
        </p:nvSpPr>
        <p:spPr>
          <a:xfrm>
            <a:off x="3102429" y="2664823"/>
            <a:ext cx="6668588" cy="1900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8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)DEMO</a:t>
            </a:r>
            <a:endParaRPr lang="zh-TW" altLang="en-US" sz="8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073379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8142070C-3AB2-446C-9255-476EA8D4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513577"/>
            <a:ext cx="4095038" cy="1151937"/>
          </a:xfrm>
        </p:spPr>
        <p:txBody>
          <a:bodyPr>
            <a:no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)DEMO</a:t>
            </a:r>
            <a:endParaRPr lang="zh-TW" altLang="en-US" dirty="0"/>
          </a:p>
        </p:txBody>
      </p:sp>
      <p:pic>
        <p:nvPicPr>
          <p:cNvPr id="9" name="方案二DEMO影片_小">
            <a:hlinkClick r:id="" action="ppaction://media"/>
            <a:extLst>
              <a:ext uri="{FF2B5EF4-FFF2-40B4-BE49-F238E27FC236}">
                <a16:creationId xmlns:a16="http://schemas.microsoft.com/office/drawing/2014/main" id="{40A41835-9B1D-4398-8607-D781F6FAE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714500"/>
            <a:ext cx="6833326" cy="384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1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電子用品 的圖片&#10;&#10;描述是以高可信度產生">
            <a:extLst>
              <a:ext uri="{FF2B5EF4-FFF2-40B4-BE49-F238E27FC236}">
                <a16:creationId xmlns:a16="http://schemas.microsoft.com/office/drawing/2014/main" id="{6B823B17-E6D2-4A9F-A646-B38970478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8720" cy="3587189"/>
          </a:xfrm>
          <a:prstGeom prst="rect">
            <a:avLst/>
          </a:prstGeom>
        </p:spPr>
      </p:pic>
      <p:pic>
        <p:nvPicPr>
          <p:cNvPr id="7" name="圖片 6" descr="一張含有 室內 的圖片&#10;&#10;描述是以高可信度產生">
            <a:extLst>
              <a:ext uri="{FF2B5EF4-FFF2-40B4-BE49-F238E27FC236}">
                <a16:creationId xmlns:a16="http://schemas.microsoft.com/office/drawing/2014/main" id="{D5F442C7-4CF1-4582-9283-BDB57F66B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45" y="0"/>
            <a:ext cx="5958720" cy="358718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71B46F3-3D6B-4F1F-8914-5B41398FF784}"/>
              </a:ext>
            </a:extLst>
          </p:cNvPr>
          <p:cNvSpPr txBox="1"/>
          <p:nvPr/>
        </p:nvSpPr>
        <p:spPr>
          <a:xfrm>
            <a:off x="2828109" y="4539343"/>
            <a:ext cx="270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4.5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EDBF0E1-E1EA-4115-8DAD-0A428549B394}"/>
              </a:ext>
            </a:extLst>
          </p:cNvPr>
          <p:cNvSpPr txBox="1"/>
          <p:nvPr/>
        </p:nvSpPr>
        <p:spPr>
          <a:xfrm>
            <a:off x="7889965" y="4539342"/>
            <a:ext cx="270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0.7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63C3EB0-4AFE-486A-8375-78A8351C1B83}"/>
              </a:ext>
            </a:extLst>
          </p:cNvPr>
          <p:cNvSpPr txBox="1"/>
          <p:nvPr/>
        </p:nvSpPr>
        <p:spPr>
          <a:xfrm>
            <a:off x="52252" y="4539342"/>
            <a:ext cx="270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OCR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65646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圖片 3" descr="一張含有 螢幕擷取畫面 的圖片&#10;&#10;產生非常高可信度的描述">
            <a:extLst>
              <a:ext uri="{FF2B5EF4-FFF2-40B4-BE49-F238E27FC236}">
                <a16:creationId xmlns:a16="http://schemas.microsoft.com/office/drawing/2014/main" id="{44BD7D26-D332-4A2F-A982-387A82243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209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241</Words>
  <Application>Microsoft Office PowerPoint</Application>
  <PresentationFormat>寬螢幕</PresentationFormat>
  <Paragraphs>59</Paragraphs>
  <Slides>16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微軟正黑體</vt:lpstr>
      <vt:lpstr>新細明體</vt:lpstr>
      <vt:lpstr>Arial</vt:lpstr>
      <vt:lpstr>Calibri</vt:lpstr>
      <vt:lpstr>Calibri Light</vt:lpstr>
      <vt:lpstr>Office 佈景主題</vt:lpstr>
      <vt:lpstr>第五周 應用影像處理技術識別健保卡之文字</vt:lpstr>
      <vt:lpstr>大綱</vt:lpstr>
      <vt:lpstr>PowerPoint 簡報</vt:lpstr>
      <vt:lpstr>實作方案(一)</vt:lpstr>
      <vt:lpstr>實作方案(二)</vt:lpstr>
      <vt:lpstr>PowerPoint 簡報</vt:lpstr>
      <vt:lpstr>方案(二)DEMO</vt:lpstr>
      <vt:lpstr>PowerPoint 簡報</vt:lpstr>
      <vt:lpstr>PowerPoint 簡報</vt:lpstr>
      <vt:lpstr>PowerPoint 簡報</vt:lpstr>
      <vt:lpstr>PowerPoint 簡報</vt:lpstr>
      <vt:lpstr>前置鏡頭</vt:lpstr>
      <vt:lpstr>尺寸、比例問題</vt:lpstr>
      <vt:lpstr>ZENBO SDK</vt:lpstr>
      <vt:lpstr>結論</vt:lpstr>
      <vt:lpstr>第六周預期進度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應用影像處理技術之健保卡文字識別</dc:title>
  <dc:creator>鄭宜崴</dc:creator>
  <cp:lastModifiedBy>鄭宜崴</cp:lastModifiedBy>
  <cp:revision>105</cp:revision>
  <dcterms:created xsi:type="dcterms:W3CDTF">2017-07-09T05:24:37Z</dcterms:created>
  <dcterms:modified xsi:type="dcterms:W3CDTF">2017-08-07T01:11:08Z</dcterms:modified>
</cp:coreProperties>
</file>